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3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126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6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6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127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027C7C6-0EBC-448A-8867-F702E9C9EEE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C884E-2EC9-49BB-A537-13D734A0EA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0125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AC4CB-232C-407F-A4E5-284DA7D0B4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4254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0400F-0D45-4918-92FF-E789064A03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103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E7E8A-001E-4ED6-99D9-DB209D9F49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9292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790B1-88AD-4F04-AB9F-E487F8522C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2206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EA37A-6E1C-4562-AB05-34A190A9B2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946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62D94-B8BB-43EC-A33E-25AB8FBAF4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9509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BA55F-A4E4-4286-87FC-F4A144FCF0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5211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13898-EF03-462A-ACCC-B14C9ACA0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637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C8E63-F000-4315-8D6F-7E21069597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502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24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024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024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4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774C7C-EF48-426E-8E8A-CB8A267657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33CC33"/>
                </a:solidFill>
              </a:rPr>
              <a:t>Me </a:t>
            </a:r>
            <a:r>
              <a:rPr lang="en-US" altLang="en-US" dirty="0" err="1">
                <a:solidFill>
                  <a:srgbClr val="33CC33"/>
                </a:solidFill>
              </a:rPr>
              <a:t>llamo</a:t>
            </a:r>
            <a:r>
              <a:rPr lang="en-US" altLang="en-US" dirty="0">
                <a:solidFill>
                  <a:srgbClr val="33CC33"/>
                </a:solidFill>
              </a:rPr>
              <a:t> __________        </a:t>
            </a:r>
            <a:r>
              <a:rPr lang="en-US" altLang="en-US" dirty="0" err="1">
                <a:solidFill>
                  <a:srgbClr val="33CC33"/>
                </a:solidFill>
              </a:rPr>
              <a:t>Clase</a:t>
            </a:r>
            <a:r>
              <a:rPr lang="en-US" altLang="en-US" dirty="0">
                <a:solidFill>
                  <a:srgbClr val="33CC33"/>
                </a:solidFill>
              </a:rPr>
              <a:t> </a:t>
            </a:r>
            <a:r>
              <a:rPr lang="en-US" altLang="en-US" dirty="0" smtClean="0">
                <a:solidFill>
                  <a:srgbClr val="33CC33"/>
                </a:solidFill>
              </a:rPr>
              <a:t>802</a:t>
            </a:r>
            <a:r>
              <a:rPr lang="en-US" altLang="en-US" dirty="0">
                <a:solidFill>
                  <a:srgbClr val="33CC33"/>
                </a:solidFill>
              </a:rPr>
              <a:t/>
            </a:r>
            <a:br>
              <a:rPr lang="en-US" altLang="en-US" dirty="0">
                <a:solidFill>
                  <a:srgbClr val="33CC33"/>
                </a:solidFill>
              </a:rPr>
            </a:br>
            <a:r>
              <a:rPr lang="en-US" altLang="en-US" dirty="0">
                <a:solidFill>
                  <a:srgbClr val="33CC33"/>
                </a:solidFill>
              </a:rPr>
              <a:t>la </a:t>
            </a:r>
            <a:r>
              <a:rPr lang="en-US" altLang="en-US" dirty="0" err="1">
                <a:solidFill>
                  <a:srgbClr val="33CC33"/>
                </a:solidFill>
              </a:rPr>
              <a:t>fecha</a:t>
            </a:r>
            <a:r>
              <a:rPr lang="en-US" altLang="en-US" dirty="0">
                <a:solidFill>
                  <a:srgbClr val="33CC33"/>
                </a:solidFill>
              </a:rPr>
              <a:t> </a:t>
            </a:r>
            <a:r>
              <a:rPr lang="en-US" altLang="en-US" dirty="0" err="1">
                <a:solidFill>
                  <a:srgbClr val="33CC33"/>
                </a:solidFill>
              </a:rPr>
              <a:t>es</a:t>
            </a:r>
            <a:r>
              <a:rPr lang="en-US" altLang="en-US" dirty="0">
                <a:solidFill>
                  <a:srgbClr val="33CC33"/>
                </a:solidFill>
              </a:rPr>
              <a:t> </a:t>
            </a:r>
            <a:r>
              <a:rPr lang="en-US" altLang="en-US">
                <a:solidFill>
                  <a:srgbClr val="33CC33"/>
                </a:solidFill>
              </a:rPr>
              <a:t>el </a:t>
            </a:r>
            <a:r>
              <a:rPr lang="en-US" altLang="en-US" smtClean="0">
                <a:solidFill>
                  <a:srgbClr val="33CC33"/>
                </a:solidFill>
              </a:rPr>
              <a:t>28</a:t>
            </a:r>
            <a:r>
              <a:rPr lang="en-US" altLang="en-US" smtClean="0">
                <a:solidFill>
                  <a:srgbClr val="33CC33"/>
                </a:solidFill>
              </a:rPr>
              <a:t> </a:t>
            </a:r>
            <a:r>
              <a:rPr lang="en-US" altLang="en-US" dirty="0">
                <a:solidFill>
                  <a:srgbClr val="33CC33"/>
                </a:solidFill>
              </a:rPr>
              <a:t>de </a:t>
            </a:r>
            <a:r>
              <a:rPr lang="en-US" altLang="en-US" dirty="0" err="1" smtClean="0">
                <a:solidFill>
                  <a:srgbClr val="33CC33"/>
                </a:solidFill>
              </a:rPr>
              <a:t>marzo</a:t>
            </a:r>
            <a:r>
              <a:rPr lang="en-US" altLang="en-US" dirty="0" smtClean="0">
                <a:solidFill>
                  <a:srgbClr val="33CC33"/>
                </a:solidFill>
              </a:rPr>
              <a:t> del 2014</a:t>
            </a:r>
            <a:endParaRPr lang="en-US" altLang="en-US" dirty="0">
              <a:solidFill>
                <a:srgbClr val="33CC33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1752600"/>
            <a:ext cx="80772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66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0066"/>
                </a:solidFill>
              </a:rPr>
              <a:t>60:</a:t>
            </a:r>
            <a:r>
              <a:rPr lang="es-ES_tradnl" altLang="en-US" dirty="0" smtClean="0">
                <a:solidFill>
                  <a:schemeClr val="tx2"/>
                </a:solidFill>
              </a:rPr>
              <a:t> </a:t>
            </a:r>
            <a:r>
              <a:rPr lang="es-ES_tradnl" altLang="en-US" dirty="0"/>
              <a:t>¿Cuál es tu restaurante favorito?</a:t>
            </a:r>
          </a:p>
          <a:p>
            <a:pPr>
              <a:buFont typeface="Wingdings" pitchFamily="2" charset="2"/>
              <a:buNone/>
            </a:pPr>
            <a:endParaRPr lang="es-ES_tradnl" altLang="en-US" dirty="0"/>
          </a:p>
          <a:p>
            <a:pPr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66"/>
                </a:solidFill>
              </a:rPr>
              <a:t>Actividad Inicial:</a:t>
            </a:r>
          </a:p>
          <a:p>
            <a:r>
              <a:rPr lang="es-ES_tradnl" altLang="en-US" dirty="0"/>
              <a:t>Escritura en silencio:</a:t>
            </a:r>
          </a:p>
          <a:p>
            <a:pPr lvl="1"/>
            <a:r>
              <a:rPr lang="es-ES_tradnl" altLang="en-US" dirty="0"/>
              <a:t>¿Que comes y bebes en tu restaurante favorito?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152400"/>
            <a:ext cx="7313612" cy="835025"/>
          </a:xfrm>
        </p:spPr>
        <p:txBody>
          <a:bodyPr/>
          <a:lstStyle/>
          <a:p>
            <a:pPr algn="ctr"/>
            <a:r>
              <a:rPr lang="en-US" altLang="en-US">
                <a:solidFill>
                  <a:srgbClr val="FF0066"/>
                </a:solidFill>
              </a:rPr>
              <a:t>Ejercicios: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600200"/>
            <a:ext cx="7313613" cy="4114800"/>
          </a:xfrm>
        </p:spPr>
        <p:txBody>
          <a:bodyPr/>
          <a:lstStyle/>
          <a:p>
            <a:r>
              <a:rPr lang="en-US" altLang="en-US"/>
              <a:t>Copia y completa </a:t>
            </a:r>
            <a:r>
              <a:rPr lang="en-US" altLang="en-US" u="sng"/>
              <a:t>Ejercicio 8</a:t>
            </a:r>
            <a:r>
              <a:rPr lang="en-US" altLang="en-US"/>
              <a:t> p. 139</a:t>
            </a:r>
          </a:p>
          <a:p>
            <a:r>
              <a:rPr lang="en-US" altLang="en-US"/>
              <a:t>Completa </a:t>
            </a:r>
            <a:r>
              <a:rPr lang="en-US" altLang="en-US" u="sng"/>
              <a:t>Comunicacion 9</a:t>
            </a:r>
            <a:r>
              <a:rPr lang="en-US" altLang="en-US"/>
              <a:t> p. 139</a:t>
            </a:r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/>
              <a:t>Completa p. 4.11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522413" y="3279775"/>
            <a:ext cx="7313612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FF0066"/>
                </a:solidFill>
              </a:rPr>
              <a:t>Tarea</a:t>
            </a:r>
            <a:r>
              <a:rPr lang="en-US" altLang="en-US" dirty="0">
                <a:solidFill>
                  <a:srgbClr val="FF0066"/>
                </a:solidFill>
              </a:rPr>
              <a:t> # </a:t>
            </a:r>
            <a:r>
              <a:rPr lang="en-US" altLang="en-US" dirty="0" smtClean="0">
                <a:solidFill>
                  <a:srgbClr val="FF0066"/>
                </a:solidFill>
              </a:rPr>
              <a:t>60</a:t>
            </a:r>
            <a:endParaRPr lang="en-US" altLang="en-US" dirty="0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clipse">
  <a:themeElements>
    <a:clrScheme name="Eclipse 2">
      <a:dk1>
        <a:srgbClr val="000000"/>
      </a:dk1>
      <a:lt1>
        <a:srgbClr val="FFFFFF"/>
      </a:lt1>
      <a:dk2>
        <a:srgbClr val="333366"/>
      </a:dk2>
      <a:lt2>
        <a:srgbClr val="5F5F5F"/>
      </a:lt2>
      <a:accent1>
        <a:srgbClr val="CC99FF"/>
      </a:accent1>
      <a:accent2>
        <a:srgbClr val="99CCCC"/>
      </a:accent2>
      <a:accent3>
        <a:srgbClr val="FFFFFF"/>
      </a:accent3>
      <a:accent4>
        <a:srgbClr val="000000"/>
      </a:accent4>
      <a:accent5>
        <a:srgbClr val="E2CAFF"/>
      </a:accent5>
      <a:accent6>
        <a:srgbClr val="8AB9B9"/>
      </a:accent6>
      <a:hlink>
        <a:srgbClr val="666699"/>
      </a:hlink>
      <a:folHlink>
        <a:srgbClr val="660066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139</TotalTime>
  <Words>56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Eclipse</vt:lpstr>
      <vt:lpstr>Me llamo __________        Clase 802 la fecha es el 28 de marzo del 2014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17 de marzo</dc:title>
  <dc:creator>Helen Zumaeta</dc:creator>
  <cp:lastModifiedBy>Helen Zumaeta</cp:lastModifiedBy>
  <cp:revision>12</cp:revision>
  <dcterms:created xsi:type="dcterms:W3CDTF">2011-03-15T20:01:16Z</dcterms:created>
  <dcterms:modified xsi:type="dcterms:W3CDTF">2014-03-31T20:40:17Z</dcterms:modified>
</cp:coreProperties>
</file>